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8"/>
  </p:notesMasterIdLst>
  <p:sldIdLst>
    <p:sldId id="256" r:id="rId14"/>
    <p:sldId id="257" r:id="rId15"/>
    <p:sldId id="258" r:id="rId16"/>
    <p:sldId id="316" r:id="rId17"/>
    <p:sldId id="323" r:id="rId18"/>
    <p:sldId id="324" r:id="rId19"/>
    <p:sldId id="325" r:id="rId20"/>
    <p:sldId id="326" r:id="rId21"/>
    <p:sldId id="336" r:id="rId22"/>
    <p:sldId id="265" r:id="rId23"/>
    <p:sldId id="266" r:id="rId24"/>
    <p:sldId id="263" r:id="rId25"/>
    <p:sldId id="280" r:id="rId26"/>
    <p:sldId id="278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196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超越学科界限的认知基础第1组第八</a:t>
            </a:r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" y="1214120"/>
            <a:ext cx="10716895" cy="5565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35" y="1089025"/>
            <a:ext cx="2087880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讨论及修改过程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" y="1226185"/>
            <a:ext cx="1033145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WATCHING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019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38557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9413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本周工作展示之合弄制宪章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30" y="1226820"/>
            <a:ext cx="10085705" cy="5353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481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本周工作展示之译者注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261110"/>
            <a:ext cx="10511790" cy="5458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481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本周工作展示之译者注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1223645"/>
            <a:ext cx="10705465" cy="5559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481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本周工作展示之译者注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1206500"/>
            <a:ext cx="10742930" cy="557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481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本周工作展示之译者注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1146175"/>
            <a:ext cx="10954385" cy="5688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2481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本周工作展示之译者注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" y="1159510"/>
            <a:ext cx="10734040" cy="5574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WPS 演示</Application>
  <PresentationFormat>自定义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诺坎普的狄拉克</cp:lastModifiedBy>
  <cp:revision>40</cp:revision>
  <dcterms:created xsi:type="dcterms:W3CDTF">2015-07-30T01:13:00Z</dcterms:created>
  <dcterms:modified xsi:type="dcterms:W3CDTF">2017-11-13T16:41:15Z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